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64" r:id="rId4"/>
    <p:sldId id="257" r:id="rId5"/>
    <p:sldId id="258" r:id="rId6"/>
    <p:sldId id="259" r:id="rId7"/>
    <p:sldId id="273" r:id="rId8"/>
    <p:sldId id="274" r:id="rId9"/>
    <p:sldId id="267" r:id="rId10"/>
    <p:sldId id="27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F90FD79-0A7B-4480-98C7-7A8A40984612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2B63E16-951D-44BB-B5B5-2CA6A291521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53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0FD79-0A7B-4480-98C7-7A8A40984612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E16-951D-44BB-B5B5-2CA6A2915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36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0FD79-0A7B-4480-98C7-7A8A40984612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E16-951D-44BB-B5B5-2CA6A291521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291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0FD79-0A7B-4480-98C7-7A8A40984612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E16-951D-44BB-B5B5-2CA6A291521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098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0FD79-0A7B-4480-98C7-7A8A40984612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E16-951D-44BB-B5B5-2CA6A2915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39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0FD79-0A7B-4480-98C7-7A8A40984612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E16-951D-44BB-B5B5-2CA6A291521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826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0FD79-0A7B-4480-98C7-7A8A40984612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E16-951D-44BB-B5B5-2CA6A291521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989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0FD79-0A7B-4480-98C7-7A8A40984612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E16-951D-44BB-B5B5-2CA6A2915210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183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0FD79-0A7B-4480-98C7-7A8A40984612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E16-951D-44BB-B5B5-2CA6A2915210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091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0FD79-0A7B-4480-98C7-7A8A40984612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E16-951D-44BB-B5B5-2CA6A2915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85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0FD79-0A7B-4480-98C7-7A8A40984612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E16-951D-44BB-B5B5-2CA6A291521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782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0FD79-0A7B-4480-98C7-7A8A40984612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E16-951D-44BB-B5B5-2CA6A2915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92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0FD79-0A7B-4480-98C7-7A8A40984612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E16-951D-44BB-B5B5-2CA6A2915210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33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0FD79-0A7B-4480-98C7-7A8A40984612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E16-951D-44BB-B5B5-2CA6A2915210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861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0FD79-0A7B-4480-98C7-7A8A40984612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E16-951D-44BB-B5B5-2CA6A2915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0FD79-0A7B-4480-98C7-7A8A40984612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E16-951D-44BB-B5B5-2CA6A291521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28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0FD79-0A7B-4480-98C7-7A8A40984612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3E16-951D-44BB-B5B5-2CA6A2915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4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F90FD79-0A7B-4480-98C7-7A8A40984612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2B63E16-951D-44BB-B5B5-2CA6A2915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1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C2A1-C6DF-4780-94D7-C95CCA67F8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Airline Safety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3517D-3479-46FA-83BD-A3CF3AD855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Shilpa Kolekar</a:t>
            </a:r>
            <a:br>
              <a:rPr lang="en-US" dirty="0"/>
            </a:br>
            <a:r>
              <a:rPr lang="en-US" dirty="0"/>
              <a:t>DSC 640</a:t>
            </a:r>
            <a:br>
              <a:rPr lang="en-US" dirty="0"/>
            </a:br>
            <a:r>
              <a:rPr lang="en-US" dirty="0"/>
              <a:t>11/20/2021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1B67801-7647-44BF-AE14-2235275341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04637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37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45"/>
    </mc:Choice>
    <mc:Fallback>
      <p:transition spd="slow" advTm="28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F00738-86F7-48F2-90A5-A81A8240C7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27BD308-EED2-4C3A-A303-49928A80B7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04637" y="1314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47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0"/>
    </mc:Choice>
    <mc:Fallback>
      <p:transition spd="slow" advTm="7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07FC-CF87-44F0-B2E6-7E853533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Crash Comparison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F7E5FEE-4279-4930-9204-BBA2E863E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7040" y="2433088"/>
            <a:ext cx="3604335" cy="3437360"/>
          </a:xfrm>
        </p:spPr>
        <p:txBody>
          <a:bodyPr>
            <a:normAutofit fontScale="92500"/>
          </a:bodyPr>
          <a:lstStyle/>
          <a:p>
            <a:r>
              <a:rPr lang="en-US" dirty="0"/>
              <a:t>Bus crashes were highest, and they continued to increase</a:t>
            </a:r>
          </a:p>
          <a:p>
            <a:r>
              <a:rPr lang="en-US" dirty="0"/>
              <a:t>Railroad crashes were next, and they decreased over time</a:t>
            </a:r>
          </a:p>
          <a:p>
            <a:r>
              <a:rPr lang="en-US" dirty="0"/>
              <a:t>Air crashes were lowest, and significantly low compared to bus and rail crashes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3B2D17-E670-401D-AD96-EAE230719F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77950" y="2433088"/>
            <a:ext cx="6239090" cy="3284621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D34369B-DA5F-4362-85EE-4C7E5E228C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5254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83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71"/>
    </mc:Choice>
    <mc:Fallback>
      <p:transition spd="slow" advTm="49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07FC-CF87-44F0-B2E6-7E853533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Airline Fatalities over time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F7E5FEE-4279-4930-9204-BBA2E863E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7040" y="2433088"/>
            <a:ext cx="3282607" cy="3437360"/>
          </a:xfrm>
        </p:spPr>
        <p:txBody>
          <a:bodyPr/>
          <a:lstStyle/>
          <a:p>
            <a:r>
              <a:rPr lang="en-US" dirty="0"/>
              <a:t>Airline fatalities showed an increasing trend through 1972</a:t>
            </a:r>
          </a:p>
          <a:p>
            <a:r>
              <a:rPr lang="en-US" dirty="0"/>
              <a:t>The fatalities started decreasing since then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E09676-9BC1-456B-B027-F6589C21AF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298574" y="2445784"/>
            <a:ext cx="6176423" cy="2863513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0FFCB86-412D-4540-A194-A08C84ABDC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82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84"/>
    </mc:Choice>
    <mc:Fallback>
      <p:transition spd="slow" advTm="22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07FC-CF87-44F0-B2E6-7E853533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Airline Incidents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F7E5FEE-4279-4930-9204-BBA2E863E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7040" y="2560320"/>
            <a:ext cx="3282607" cy="3310128"/>
          </a:xfrm>
        </p:spPr>
        <p:txBody>
          <a:bodyPr/>
          <a:lstStyle/>
          <a:p>
            <a:r>
              <a:rPr lang="en-US" dirty="0"/>
              <a:t>Incidents in years 85-99 were 402</a:t>
            </a:r>
          </a:p>
          <a:p>
            <a:r>
              <a:rPr lang="en-US" dirty="0"/>
              <a:t>Incidents in years 00-14 were 231</a:t>
            </a:r>
          </a:p>
          <a:p>
            <a:r>
              <a:rPr lang="en-US" dirty="0"/>
              <a:t>Incidents drastically dropped over the time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3CE7E0E-192D-4E41-8F7E-40287FB018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78354" y="2645546"/>
            <a:ext cx="6805522" cy="3586505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4BC6EBF-75EB-4B80-944C-5F7C9CA157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30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15"/>
    </mc:Choice>
    <mc:Fallback>
      <p:transition spd="slow" advTm="28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07FC-CF87-44F0-B2E6-7E853533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Airline Fatal Accidents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F7E5FEE-4279-4930-9204-BBA2E863E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7040" y="2560320"/>
            <a:ext cx="3282607" cy="3310128"/>
          </a:xfrm>
        </p:spPr>
        <p:txBody>
          <a:bodyPr/>
          <a:lstStyle/>
          <a:p>
            <a:r>
              <a:rPr lang="en-US" dirty="0"/>
              <a:t>Fatal accidents in years 85-99 were 122</a:t>
            </a:r>
          </a:p>
          <a:p>
            <a:r>
              <a:rPr lang="en-US" dirty="0"/>
              <a:t>Fatal accidents in years 00-14 were 37</a:t>
            </a:r>
          </a:p>
          <a:p>
            <a:r>
              <a:rPr lang="en-US" dirty="0"/>
              <a:t>Fatal accidents drastically dropped over time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696EB9-14B0-42BE-9E3E-FFEA2EA631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78473" y="2560320"/>
            <a:ext cx="5856827" cy="3086544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2EC998C-2836-4BC4-8D5D-F293549B5F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52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78"/>
    </mc:Choice>
    <mc:Fallback>
      <p:transition spd="slow" advTm="16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07FC-CF87-44F0-B2E6-7E853533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Airline Fatalities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F7E5FEE-4279-4930-9204-BBA2E863E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7040" y="2433088"/>
            <a:ext cx="3282607" cy="3437360"/>
          </a:xfrm>
        </p:spPr>
        <p:txBody>
          <a:bodyPr/>
          <a:lstStyle/>
          <a:p>
            <a:r>
              <a:rPr lang="en-US" dirty="0"/>
              <a:t>Fatalities in years 85-99 were 6295</a:t>
            </a:r>
          </a:p>
          <a:p>
            <a:r>
              <a:rPr lang="en-US" dirty="0"/>
              <a:t>Fatalities in years 00-14 were 3109</a:t>
            </a:r>
          </a:p>
          <a:p>
            <a:r>
              <a:rPr lang="en-US" dirty="0"/>
              <a:t>Fatalities drastically dropped over time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EFADB9-28B8-450C-930F-7D7E300E74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298574" y="2433088"/>
            <a:ext cx="5892339" cy="3105259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F0F0BA0-6338-4DCA-9976-9745B1FCB3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2885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40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39"/>
    </mc:Choice>
    <mc:Fallback>
      <p:transition spd="slow" advTm="25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07FC-CF87-44F0-B2E6-7E853533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Delta Airlines – Fatal Accidents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F7E5FEE-4279-4930-9204-BBA2E863E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90536" y="4988571"/>
            <a:ext cx="8588484" cy="1165961"/>
          </a:xfrm>
        </p:spPr>
        <p:txBody>
          <a:bodyPr>
            <a:normAutofit/>
          </a:bodyPr>
          <a:lstStyle/>
          <a:p>
            <a:r>
              <a:rPr lang="en-US" dirty="0"/>
              <a:t>Over time, the fatal accidents of Delta Airlines reduced significantly compared to all airlines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EC391E-F366-4127-BB47-CEF19B934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535" y="2499790"/>
            <a:ext cx="8588484" cy="1165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03D8FD-DA4C-4B96-97FD-81CF1AE53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535" y="3665751"/>
            <a:ext cx="8580864" cy="1165961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17622C-C0F9-476A-BF77-5A2CDCDD52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4637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19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77"/>
    </mc:Choice>
    <mc:Fallback>
      <p:transition spd="slow" advTm="29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07FC-CF87-44F0-B2E6-7E853533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Delta Airlines – Fatalities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F7E5FEE-4279-4930-9204-BBA2E863E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90536" y="4988571"/>
            <a:ext cx="8588484" cy="1165961"/>
          </a:xfrm>
        </p:spPr>
        <p:txBody>
          <a:bodyPr>
            <a:normAutofit/>
          </a:bodyPr>
          <a:lstStyle/>
          <a:p>
            <a:r>
              <a:rPr lang="en-US" dirty="0"/>
              <a:t>Over time, the fatalities of Delta Airlines reduced significantly compared to all airlines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8D418-A82D-43FA-9763-0BBEE103B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226" y="2442858"/>
            <a:ext cx="8916173" cy="1165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E73E5F-0A23-43B4-8950-D0A21F867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226" y="3608819"/>
            <a:ext cx="8908552" cy="1165961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7FE666D-9091-48A7-BC51-53E5B718F8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4637" y="377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93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11"/>
    </mc:Choice>
    <mc:Fallback>
      <p:transition spd="slow" advTm="8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3FEB-9DFB-4D67-9389-60F1DF29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6138D-15E6-482A-8A5D-585B7FA4C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Airline crashes were significantly less compared to bus crashes and railroad crashes over time</a:t>
            </a:r>
          </a:p>
          <a:p>
            <a:r>
              <a:rPr lang="en-US" dirty="0"/>
              <a:t>Airline fatalities had increased through 1972, but started decreasing significantly since then due to safety measures</a:t>
            </a:r>
          </a:p>
          <a:p>
            <a:r>
              <a:rPr lang="en-US" dirty="0"/>
              <a:t>Total Airlines incidents, fatal accidents, and fatalities dropped significantly over time</a:t>
            </a:r>
          </a:p>
          <a:p>
            <a:r>
              <a:rPr lang="en-US" dirty="0"/>
              <a:t>Delta Airlines showed similar trend where fatal accidents and fatalities reduced drastically compared to all airlines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6E62174-B738-42C5-8166-1D0A82BEB9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04637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47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2"/>
    </mc:Choice>
    <mc:Fallback>
      <p:transition spd="slow" advTm="7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3063</TotalTime>
  <Words>227</Words>
  <Application>Microsoft Office PowerPoint</Application>
  <PresentationFormat>Widescreen</PresentationFormat>
  <Paragraphs>35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Garamond</vt:lpstr>
      <vt:lpstr>Organic</vt:lpstr>
      <vt:lpstr>Airline Safety</vt:lpstr>
      <vt:lpstr>Crash Comparison</vt:lpstr>
      <vt:lpstr>Airline Fatalities over time</vt:lpstr>
      <vt:lpstr>Airline Incidents</vt:lpstr>
      <vt:lpstr>Airline Fatal Accidents</vt:lpstr>
      <vt:lpstr>Airline Fatalities</vt:lpstr>
      <vt:lpstr>Delta Airlines – Fatal Accidents</vt:lpstr>
      <vt:lpstr>Delta Airlines – Fatalities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Safety</dc:title>
  <dc:creator>Shilpa and Ajit Kolekar</dc:creator>
  <cp:lastModifiedBy>Shilpa and Ajit Kolekar</cp:lastModifiedBy>
  <cp:revision>20</cp:revision>
  <dcterms:created xsi:type="dcterms:W3CDTF">2021-10-11T01:16:24Z</dcterms:created>
  <dcterms:modified xsi:type="dcterms:W3CDTF">2021-11-21T03:46:16Z</dcterms:modified>
</cp:coreProperties>
</file>